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6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DD031-12AF-4DFA-B93B-23EE8197FC81}" type="datetimeFigureOut">
              <a:rPr lang="en-US" smtClean="0"/>
              <a:t>12/09/2017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8D58B-817B-4B13-BADC-444DF1F14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2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BB0A69D-1BC7-4567-BDE6-0DA11980460B}" type="datetime1">
              <a:rPr lang="en-US" smtClean="0"/>
              <a:t>12/09/2017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NJ TAX TY2016 v1.0</a:t>
            </a:r>
          </a:p>
        </p:txBody>
      </p:sp>
    </p:spTree>
    <p:extLst>
      <p:ext uri="{BB962C8B-B14F-4D97-AF65-F5344CB8AC3E}">
        <p14:creationId xmlns:p14="http://schemas.microsoft.com/office/powerpoint/2010/main" val="943709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0E4EF8-4F18-41FA-80FF-67CA41E82F7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NJ TAX TY2016 v1.0</a:t>
            </a:r>
          </a:p>
        </p:txBody>
      </p:sp>
    </p:spTree>
    <p:extLst>
      <p:ext uri="{BB962C8B-B14F-4D97-AF65-F5344CB8AC3E}">
        <p14:creationId xmlns:p14="http://schemas.microsoft.com/office/powerpoint/2010/main" val="3339123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925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7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1" y="6400802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1" y="6400802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231005129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25336979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361466277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110488119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395921469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25095970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148500323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44448294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345696118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2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750">
                <a:latin typeface="+mn-lt"/>
                <a:cs typeface="Arial" charset="0"/>
              </a:defRPr>
            </a:lvl1pPr>
          </a:lstStyle>
          <a:p>
            <a:r>
              <a:rPr lang="en-US"/>
              <a:t>12-09-2017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750" smtClean="0">
                <a:latin typeface="+mn-lt"/>
                <a:cs typeface="Arial" panose="020B0604020202020204" pitchFamily="34" charset="0"/>
              </a:defRPr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v1.2</a:t>
            </a:r>
          </a:p>
        </p:txBody>
      </p:sp>
    </p:spTree>
    <p:extLst>
      <p:ext uri="{BB962C8B-B14F-4D97-AF65-F5344CB8AC3E}">
        <p14:creationId xmlns:p14="http://schemas.microsoft.com/office/powerpoint/2010/main" val="169961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/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100">
          <a:solidFill>
            <a:schemeClr val="tx1"/>
          </a:solidFill>
          <a:latin typeface="+mn-lt"/>
          <a:ea typeface="+mn-ea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18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2057400"/>
            <a:ext cx="7772400" cy="1470025"/>
          </a:xfrm>
        </p:spPr>
        <p:txBody>
          <a:bodyPr/>
          <a:lstStyle/>
          <a:p>
            <a:r>
              <a:rPr lang="en-US" altLang="en-US" dirty="0"/>
              <a:t>Tax Training Introduction </a:t>
            </a:r>
            <a:br>
              <a:rPr lang="en-US" altLang="en-US" dirty="0"/>
            </a:br>
            <a:r>
              <a:rPr lang="en-US" altLang="en-US" dirty="0"/>
              <a:t>(Federal and State)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784600"/>
            <a:ext cx="7467600" cy="1981200"/>
          </a:xfrm>
        </p:spPr>
        <p:txBody>
          <a:bodyPr/>
          <a:lstStyle/>
          <a:p>
            <a:r>
              <a:rPr lang="en-US" altLang="en-US" b="1" dirty="0"/>
              <a:t>NJ TAX-AIDE PROGRAM</a:t>
            </a:r>
          </a:p>
          <a:p>
            <a:r>
              <a:rPr lang="en-US" altLang="en-US" b="1" dirty="0"/>
              <a:t>Tax Year 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4904C0-9A2D-4396-AF6B-02F96DC6B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</a:p>
        </p:txBody>
      </p:sp>
    </p:spTree>
    <p:extLst>
      <p:ext uri="{BB962C8B-B14F-4D97-AF65-F5344CB8AC3E}">
        <p14:creationId xmlns:p14="http://schemas.microsoft.com/office/powerpoint/2010/main" val="40392409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Other Publications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5240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All Publications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are available online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09600" y="1851112"/>
          <a:ext cx="8111318" cy="3459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26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2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0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58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Publication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New Counselors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Returning </a:t>
                      </a:r>
                    </a:p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Counselors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Distribution Method</a:t>
                      </a:r>
                    </a:p>
                  </a:txBody>
                  <a:tcPr>
                    <a:solidFill>
                      <a:srgbClr val="08080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368">
                <a:tc>
                  <a:txBody>
                    <a:bodyPr/>
                    <a:lstStyle/>
                    <a:p>
                      <a:r>
                        <a:rPr lang="en-US" sz="2000" b="1" dirty="0"/>
                        <a:t>IRS Pub 5157a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Affordable Care Act Problems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Mail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Mail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368">
                <a:tc>
                  <a:txBody>
                    <a:bodyPr/>
                    <a:lstStyle/>
                    <a:p>
                      <a:r>
                        <a:rPr lang="en-US" sz="2000" b="1" dirty="0"/>
                        <a:t>NTTC Workbook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Practice problems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Electronic-AARP Volunteer Portal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Electronic-AARP</a:t>
                      </a:r>
                      <a:r>
                        <a:rPr lang="en-US" baseline="0" dirty="0"/>
                        <a:t> Volunteer Portal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368">
                <a:tc>
                  <a:txBody>
                    <a:bodyPr/>
                    <a:lstStyle/>
                    <a:p>
                      <a:r>
                        <a:rPr lang="en-US" sz="2000" b="1" dirty="0"/>
                        <a:t>NJ 1040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NJ Personal Income Tax</a:t>
                      </a:r>
                      <a:r>
                        <a:rPr lang="en-US" baseline="0" dirty="0"/>
                        <a:t> Instruction Book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Electronic-NJ Div. of Taxation site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Electronic-NJ Div. of Taxation site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5368">
                <a:tc>
                  <a:txBody>
                    <a:bodyPr/>
                    <a:lstStyle/>
                    <a:p>
                      <a:r>
                        <a:rPr lang="en-US" sz="2000" b="1" dirty="0"/>
                        <a:t>NJ Tax Topics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Gross Income Tax Pubs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(GITs)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Electronic-NJ Div. of Taxation site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Electronic-NJ Div. of Taxation</a:t>
                      </a:r>
                      <a:r>
                        <a:rPr lang="en-US" baseline="0" dirty="0"/>
                        <a:t> site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A33808-C2C8-4872-9365-1977641A0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12-09-2017</a:t>
            </a:r>
          </a:p>
        </p:txBody>
      </p:sp>
    </p:spTree>
    <p:extLst>
      <p:ext uri="{BB962C8B-B14F-4D97-AF65-F5344CB8AC3E}">
        <p14:creationId xmlns:p14="http://schemas.microsoft.com/office/powerpoint/2010/main" val="362077452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33</TotalTime>
  <Words>107</Words>
  <Application>Microsoft Office PowerPoint</Application>
  <PresentationFormat>On-screen Show (4:3)</PresentationFormat>
  <Paragraphs>37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Wingdings</vt:lpstr>
      <vt:lpstr>NJ Template 06</vt:lpstr>
      <vt:lpstr>Tax Training Introduction  (Federal and State)</vt:lpstr>
      <vt:lpstr>Other Publications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NJTL-00</dc:title>
  <dc:creator>Al TP4F</dc:creator>
  <cp:lastModifiedBy>Al TP4F</cp:lastModifiedBy>
  <cp:revision>8</cp:revision>
  <dcterms:created xsi:type="dcterms:W3CDTF">2017-12-08T09:50:38Z</dcterms:created>
  <dcterms:modified xsi:type="dcterms:W3CDTF">2017-12-09T15:56:54Z</dcterms:modified>
</cp:coreProperties>
</file>